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374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7005E3B-5495-3AE2-21B9-9B7CF8F6B65B}" name="Simpson, John R." initials="JS" userId="S::JRSimpson@hbi.com::fa510c3d-260d-42a1-93c3-7313944e754b" providerId="AD"/>
  <p188:author id="{A2C29EC7-DEC0-644D-755E-8CEC9F429ABC}" name="Simpson, John R." initials="SJ" userId="S::jrsimpson@hbi.com::fa510c3d-260d-42a1-93c3-7313944e754b" providerId="AD"/>
  <p188:author id="{9762DCEE-1D1F-E8C3-EDFB-21517737DE9B}" name="Stermer, Katy" initials="SK" userId="S::kstermer@hbi.com::7ef3b405-3f9a-4c76-8c2e-b2f48462c838" providerId="AD"/>
  <p188:author id="{FB5345FE-C357-A26A-F87C-01CB8AC57FA8}" name="Weiss, Danny" initials="DW" userId="S::dweiss@hbi.com::07dd83b7-f04a-45d5-ba06-2caaa0d13a6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393"/>
    <a:srgbClr val="8824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A4F8ED-A538-40CE-970F-A3146B878C3B}" v="20" dt="2026-07-28T16:17:47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286" autoAdjust="0"/>
    <p:restoredTop sz="94660"/>
  </p:normalViewPr>
  <p:slideViewPr>
    <p:cSldViewPr snapToGrid="0">
      <p:cViewPr varScale="1">
        <p:scale>
          <a:sx n="152" d="100"/>
          <a:sy n="152" d="100"/>
        </p:scale>
        <p:origin x="400" y="1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8/10/relationships/authors" Target="authors.xml"/><Relationship Id="rId4" Type="http://schemas.openxmlformats.org/officeDocument/2006/relationships/notesMaster" Target="notesMasters/notesMaster1.xml"/><Relationship Id="rId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001C65-0841-46EE-A8DC-67C25BF1E126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5932C-6910-4144-8F2E-3982A56148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12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942A5-30FD-6EED-D77F-AA30313F7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50D327-B798-7171-4616-987F173746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9011E8-21D4-B50B-6DC7-CEB580196D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5E3BD-976C-27B8-C1A4-E4F0AC9ED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A647A-7C17-F340-A3AA-7179806901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484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7AFF7-9FE0-615E-76F7-2EEB90417A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538754-600D-6CC8-698C-2077F13BCA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93A96-7767-0BB2-6AE3-86DB7BC20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B1753-A6B0-EAE4-0DB5-A93D997D5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C94D6-F392-3326-FF26-92601DA79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5670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22F5E-8297-D658-62F1-3AC4183D3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46CA76-9D62-DB16-E573-683315262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156A2-229A-59D4-050B-9A9CB1486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F18D7-0CCC-B0F1-889E-CBA3006F1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632AB-353E-26A2-FFF7-1A9B023D0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937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53916-6020-FBA3-AC87-DCC828599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75347-3160-CCED-05FB-C670C77E7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935D3-C308-11D1-71B3-53B226A3C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41834-F1E5-9C0F-584D-C0604BA5C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552F3-922F-8984-E5B3-114BB6966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1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B998A-BF4D-2986-E2B1-2DC66D2F2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0C64B-8B07-B797-81FE-12AB94D63C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D63E1C-47F5-E497-688C-E9FEDA23D6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50C71-4D92-D683-81F9-6F8C8E682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01435E-7EE0-1AD6-5C0D-EFED88C50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BF466-9DFA-F3A0-3349-19C1E539D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576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17C8D-168C-89A2-5DCF-F81E5730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71E281-26F8-43DE-06C9-9A9A3FF00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D92716-2CED-611E-52BD-2B0FD63EAD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569EA1F-687E-8358-1E7A-F2F19CA315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0D4A2A-2846-9B52-69A4-760FB56ED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C7B67E-ED1B-39CA-4A4F-7AE90CED2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87E82A8-FD01-61A6-D029-B88FBDB3F6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4769BE-5B7E-41C4-FBF2-860C3D1D0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21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2BD0B-35E7-B0DE-6E72-8D2497BC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2D7BBD-47B5-8921-45C9-0B1F8B3DC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CC9E4-AC4D-E923-7833-EBA5B2EB6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ADA1D1-16F7-1295-C184-F22D9C14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31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DA3D4B-C389-5FAB-7BBD-5A124D418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2FC1A2-55F6-1882-3362-02C6EFB30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B83B1-92B5-FCA7-0767-5FDFD784A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43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E854C-7A23-AD6D-4C15-5DF712A33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55CA3-21B8-BD46-5C28-BA72C6984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115A09-C2E0-4731-CF3C-7DCA8F6C62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A891E1-A7D2-ED4E-8F20-A3F980F65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7570A3-7795-D92F-3FB7-EA16490E4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904E6E-9CEB-B337-4397-C77177CF6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51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5A7C-1397-B4BE-CBC5-4522219DF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3ED4D2-D245-09DD-C2B8-422DE8D0AF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89607-7D25-C726-A3E7-6ABE6E03B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DDC89-2DB8-B47B-232F-4AA751CE7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59CD4E-6067-135A-4603-E9256C304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DD9C87-9B37-40EA-16AD-555E09D7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7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7A69-E791-3D7A-23F1-240F295C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426052-52F3-C776-715F-A14791743A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A75142-7A2A-DD1F-CFB5-E75860D30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B96FA-B1EC-727E-92F1-1730DB10A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06BBB-90EB-9ADC-4A75-E31BD79FA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590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E857E8-3FF6-3C20-8265-D1C69C8633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5A7D24-32F5-45DE-FE51-4680160301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3425AE-9A88-FDFC-023B-0B98FA98E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C03BF-E03B-338C-6677-4CCF5F70F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66EE7B-26B8-E400-3F8D-90CF04783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840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99;p11">
            <a:extLst>
              <a:ext uri="{FF2B5EF4-FFF2-40B4-BE49-F238E27FC236}">
                <a16:creationId xmlns:a16="http://schemas.microsoft.com/office/drawing/2014/main" id="{2751E16B-CBCC-6666-9414-1F0F34BB89A9}"/>
              </a:ext>
            </a:extLst>
          </p:cNvPr>
          <p:cNvSpPr/>
          <p:nvPr userDrawn="1"/>
        </p:nvSpPr>
        <p:spPr>
          <a:xfrm rot="5400000">
            <a:off x="5906664" y="572664"/>
            <a:ext cx="6874722" cy="569595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7E7E7"/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0" i="0" u="none" strike="noStrike" cap="none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970CD0-696D-4313-96BA-4AA72C813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246621"/>
            <a:ext cx="11150600" cy="920336"/>
          </a:xfrm>
        </p:spPr>
        <p:txBody>
          <a:bodyPr lIns="0" tIns="0" rIns="0" bIns="0" anchor="b">
            <a:noAutofit/>
          </a:bodyPr>
          <a:lstStyle>
            <a:lvl1pPr>
              <a:defRPr sz="3200" b="1" cap="all" baseline="0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B3AA3C7-3C8D-396F-167C-4C5D1C6F1B21}"/>
              </a:ext>
            </a:extLst>
          </p:cNvPr>
          <p:cNvSpPr/>
          <p:nvPr userDrawn="1"/>
        </p:nvSpPr>
        <p:spPr>
          <a:xfrm rot="10800000">
            <a:off x="515938" y="-16721"/>
            <a:ext cx="1258618" cy="110506"/>
          </a:xfrm>
          <a:prstGeom prst="rect">
            <a:avLst/>
          </a:prstGeom>
          <a:solidFill>
            <a:srgbClr val="1E1F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>
              <a:solidFill>
                <a:schemeClr val="accent2"/>
              </a:solidFill>
            </a:endParaRPr>
          </a:p>
        </p:txBody>
      </p:sp>
      <p:pic>
        <p:nvPicPr>
          <p:cNvPr id="16" name="Picture 15" descr="A colorful rectangular sign with numbers&#10;&#10;Description automatically generated with medium confidence">
            <a:extLst>
              <a:ext uri="{FF2B5EF4-FFF2-40B4-BE49-F238E27FC236}">
                <a16:creationId xmlns:a16="http://schemas.microsoft.com/office/drawing/2014/main" id="{8AB4DC1A-DE66-338F-AC9A-022CB00B827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59428" y="6270086"/>
            <a:ext cx="1373492" cy="60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27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FAA4EB-5619-C213-F8C4-AC374C2CA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FCE7E-802A-FA09-E406-71AE13FAE4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CDB3F5-C1C7-4C17-A65F-0C3B27EA9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ACF2F-1B45-4740-BDA8-B00A77D59F5B}" type="datetimeFigureOut">
              <a:rPr lang="en-US" smtClean="0"/>
              <a:t>7/28/2026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00538-5212-F49A-AEEE-D657CEF9D2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09792-7215-C6A4-A68F-6C4A99142D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D0E9E2-D1E1-40F7-983A-562A29E5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565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279" r="-5279" b="-10559"/>
            </a:stretch>
          </a:blipFill>
        </p:spPr>
        <p:txBody>
          <a:bodyPr/>
          <a:lstStyle/>
          <a:p>
            <a:endParaRPr lang="en-US" sz="1200" dirty="0"/>
          </a:p>
        </p:txBody>
      </p:sp>
      <p:sp>
        <p:nvSpPr>
          <p:cNvPr id="3" name="Freeform 3"/>
          <p:cNvSpPr/>
          <p:nvPr/>
        </p:nvSpPr>
        <p:spPr>
          <a:xfrm>
            <a:off x="4336207" y="1561037"/>
            <a:ext cx="3440067" cy="3440067"/>
          </a:xfrm>
          <a:custGeom>
            <a:avLst/>
            <a:gdLst/>
            <a:ahLst/>
            <a:cxnLst/>
            <a:rect l="l" t="t" r="r" b="b"/>
            <a:pathLst>
              <a:path w="5160101" h="5160101">
                <a:moveTo>
                  <a:pt x="0" y="0"/>
                </a:moveTo>
                <a:lnTo>
                  <a:pt x="5160101" y="0"/>
                </a:lnTo>
                <a:lnTo>
                  <a:pt x="5160101" y="5160101"/>
                </a:lnTo>
                <a:lnTo>
                  <a:pt x="0" y="51601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0" name="TextBox 10"/>
          <p:cNvSpPr txBox="1"/>
          <p:nvPr/>
        </p:nvSpPr>
        <p:spPr>
          <a:xfrm>
            <a:off x="431800" y="2593574"/>
            <a:ext cx="11328399" cy="13749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0"/>
              </a:lnSpc>
            </a:pPr>
            <a:r>
              <a:rPr lang="en-US" sz="3600" b="1" spc="71" dirty="0">
                <a:solidFill>
                  <a:srgbClr val="F8F9F0"/>
                </a:solidFill>
                <a:latin typeface="Poppins Bold"/>
                <a:ea typeface="Poppins Bold"/>
                <a:cs typeface="Poppins Bold"/>
                <a:sym typeface="Poppins Bold"/>
              </a:rPr>
              <a:t>ABRAMORAMA</a:t>
            </a:r>
          </a:p>
          <a:p>
            <a:pPr algn="ctr">
              <a:lnSpc>
                <a:spcPts val="5710"/>
              </a:lnSpc>
            </a:pPr>
            <a:r>
              <a:rPr lang="en-US" sz="2667" b="1" spc="71" dirty="0">
                <a:solidFill>
                  <a:srgbClr val="F8F9F0"/>
                </a:solidFill>
                <a:latin typeface="Poppins Bold"/>
                <a:ea typeface="Poppins Bold"/>
                <a:cs typeface="Poppins Bold"/>
                <a:sym typeface="Poppins Bold"/>
              </a:rPr>
              <a:t>Campaign Performance Report</a:t>
            </a:r>
          </a:p>
        </p:txBody>
      </p:sp>
      <p:sp>
        <p:nvSpPr>
          <p:cNvPr id="11" name="AutoShape 2" descr="The Most Popular US Radio Stations | Radio.co">
            <a:extLst>
              <a:ext uri="{FF2B5EF4-FFF2-40B4-BE49-F238E27FC236}">
                <a16:creationId xmlns:a16="http://schemas.microsoft.com/office/drawing/2014/main" id="{BB424C39-E75F-0C72-9CE9-B422CF62677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94400" y="3327400"/>
            <a:ext cx="203200" cy="20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60" tIns="30480" rIns="60960" bIns="30480" numCol="1" anchor="t" anchorCtr="0" compatLnSpc="1">
            <a:prstTxWarp prst="textNoShape">
              <a:avLst/>
            </a:prstTxWarp>
          </a:bodyPr>
          <a:lstStyle/>
          <a:p>
            <a:endParaRPr lang="en-US" sz="120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A7C9359-827A-1C87-A69F-123B4425AB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6273800"/>
            <a:ext cx="1574800" cy="434645"/>
          </a:xfrm>
          <a:prstGeom prst="rect">
            <a:avLst/>
          </a:prstGeom>
        </p:spPr>
      </p:pic>
      <p:pic>
        <p:nvPicPr>
          <p:cNvPr id="4" name="Picture 3" descr="A colorful rectangular sign with numbers&#10;&#10;Description automatically generated with medium confidence">
            <a:extLst>
              <a:ext uri="{FF2B5EF4-FFF2-40B4-BE49-F238E27FC236}">
                <a16:creationId xmlns:a16="http://schemas.microsoft.com/office/drawing/2014/main" id="{42BA6536-C0C8-7D7A-E710-E6CBBF1E615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9622" y="6400440"/>
            <a:ext cx="959130" cy="40697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C485-240A-5603-D1A5-F81B48FD1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2">
            <a:extLst>
              <a:ext uri="{FF2B5EF4-FFF2-40B4-BE49-F238E27FC236}">
                <a16:creationId xmlns:a16="http://schemas.microsoft.com/office/drawing/2014/main" id="{BB088A74-2F8D-7D97-9DAB-A41875814C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74259" y="331078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3" name="Picture 2" descr="A colorful rectangular sign with numbers&#10;&#10;Description automatically generated with medium confidence">
            <a:extLst>
              <a:ext uri="{FF2B5EF4-FFF2-40B4-BE49-F238E27FC236}">
                <a16:creationId xmlns:a16="http://schemas.microsoft.com/office/drawing/2014/main" id="{A30C2E24-BAC6-D226-E3D9-F533721C0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9428" y="6257386"/>
            <a:ext cx="1373492" cy="600614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1C81E989-ABCE-B363-1CAF-14C63183C2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3370" y="533400"/>
            <a:ext cx="6282546" cy="1489639"/>
          </a:xfrm>
        </p:spPr>
        <p:txBody>
          <a:bodyPr>
            <a:noAutofit/>
          </a:bodyPr>
          <a:lstStyle/>
          <a:p>
            <a:pPr algn="l"/>
            <a:r>
              <a:rPr lang="en-US" sz="4500" b="1" dirty="0">
                <a:latin typeface="Poppins" panose="00000500000000000000" pitchFamily="2" charset="0"/>
              </a:rPr>
              <a:t>DMV Daily Promotion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FA2E25-B5F2-5309-243E-47593B0BFC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263564"/>
              </p:ext>
            </p:extLst>
          </p:nvPr>
        </p:nvGraphicFramePr>
        <p:xfrm>
          <a:off x="4905162" y="2963773"/>
          <a:ext cx="3673730" cy="1383064"/>
        </p:xfrm>
        <a:graphic>
          <a:graphicData uri="http://schemas.openxmlformats.org/drawingml/2006/table">
            <a:tbl>
              <a:tblPr/>
              <a:tblGrid>
                <a:gridCol w="742872">
                  <a:extLst>
                    <a:ext uri="{9D8B030D-6E8A-4147-A177-3AD203B41FA5}">
                      <a16:colId xmlns:a16="http://schemas.microsoft.com/office/drawing/2014/main" val="1797968430"/>
                    </a:ext>
                  </a:extLst>
                </a:gridCol>
                <a:gridCol w="972323">
                  <a:extLst>
                    <a:ext uri="{9D8B030D-6E8A-4147-A177-3AD203B41FA5}">
                      <a16:colId xmlns:a16="http://schemas.microsoft.com/office/drawing/2014/main" val="2265997414"/>
                    </a:ext>
                  </a:extLst>
                </a:gridCol>
                <a:gridCol w="888981">
                  <a:extLst>
                    <a:ext uri="{9D8B030D-6E8A-4147-A177-3AD203B41FA5}">
                      <a16:colId xmlns:a16="http://schemas.microsoft.com/office/drawing/2014/main" val="3222155932"/>
                    </a:ext>
                  </a:extLst>
                </a:gridCol>
                <a:gridCol w="1069554">
                  <a:extLst>
                    <a:ext uri="{9D8B030D-6E8A-4147-A177-3AD203B41FA5}">
                      <a16:colId xmlns:a16="http://schemas.microsoft.com/office/drawing/2014/main" val="1793449123"/>
                    </a:ext>
                  </a:extLst>
                </a:gridCol>
              </a:tblGrid>
              <a:tr h="542261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350"/>
                        </a:lnSpc>
                        <a:buNone/>
                      </a:pP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Date​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Sends​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Opens​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auto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​</a:t>
                      </a:r>
                    </a:p>
                    <a:p>
                      <a:pPr algn="ctr" fontAlgn="base">
                        <a:lnSpc>
                          <a:spcPts val="1350"/>
                        </a:lnSpc>
                        <a:buNone/>
                      </a:pP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Arial Black" panose="020B0A04020102020204" pitchFamily="34" charset="0"/>
                        </a:rPr>
                        <a:t>Clicks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5320413"/>
                  </a:ext>
                </a:extLst>
              </a:tr>
              <a:tr h="3942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22-Jul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43,422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26,754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7284336"/>
                  </a:ext>
                </a:extLst>
              </a:tr>
              <a:tr h="4465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24-Jul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43,306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28,748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3628300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3DCC6F8C-DD5B-0C3A-E167-D737676C6B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20" y="2451021"/>
            <a:ext cx="3639057" cy="163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930297B-5627-3F8F-79FD-67BD9D90E21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338"/>
          <a:stretch>
            <a:fillRect/>
          </a:stretch>
        </p:blipFill>
        <p:spPr>
          <a:xfrm>
            <a:off x="495093" y="4690835"/>
            <a:ext cx="3604710" cy="163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A9424A-E9F1-51DF-5101-7C17423BBFFB}"/>
              </a:ext>
            </a:extLst>
          </p:cNvPr>
          <p:cNvGrpSpPr/>
          <p:nvPr/>
        </p:nvGrpSpPr>
        <p:grpSpPr>
          <a:xfrm>
            <a:off x="9294190" y="2384670"/>
            <a:ext cx="2530475" cy="2541270"/>
            <a:chOff x="8025477" y="2988894"/>
            <a:chExt cx="2530475" cy="2541270"/>
          </a:xfrm>
        </p:grpSpPr>
        <p:sp>
          <p:nvSpPr>
            <p:cNvPr id="21" name="object 5">
              <a:extLst>
                <a:ext uri="{FF2B5EF4-FFF2-40B4-BE49-F238E27FC236}">
                  <a16:creationId xmlns:a16="http://schemas.microsoft.com/office/drawing/2014/main" id="{6B411AC3-5EE5-C0E9-7DD3-186916A321C9}"/>
                </a:ext>
              </a:extLst>
            </p:cNvPr>
            <p:cNvSpPr/>
            <p:nvPr/>
          </p:nvSpPr>
          <p:spPr>
            <a:xfrm>
              <a:off x="8025477" y="2988894"/>
              <a:ext cx="2530475" cy="2541270"/>
            </a:xfrm>
            <a:custGeom>
              <a:avLst/>
              <a:gdLst/>
              <a:ahLst/>
              <a:cxnLst/>
              <a:rect l="l" t="t" r="r" b="b"/>
              <a:pathLst>
                <a:path w="2530475" h="2541270">
                  <a:moveTo>
                    <a:pt x="1265047" y="0"/>
                  </a:moveTo>
                  <a:lnTo>
                    <a:pt x="1216525" y="917"/>
                  </a:lnTo>
                  <a:lnTo>
                    <a:pt x="1168465" y="3647"/>
                  </a:lnTo>
                  <a:lnTo>
                    <a:pt x="1120900" y="8158"/>
                  </a:lnTo>
                  <a:lnTo>
                    <a:pt x="1073862" y="14415"/>
                  </a:lnTo>
                  <a:lnTo>
                    <a:pt x="1027385" y="22387"/>
                  </a:lnTo>
                  <a:lnTo>
                    <a:pt x="981500" y="32041"/>
                  </a:lnTo>
                  <a:lnTo>
                    <a:pt x="936241" y="43342"/>
                  </a:lnTo>
                  <a:lnTo>
                    <a:pt x="891640" y="56259"/>
                  </a:lnTo>
                  <a:lnTo>
                    <a:pt x="847730" y="70759"/>
                  </a:lnTo>
                  <a:lnTo>
                    <a:pt x="804544" y="86809"/>
                  </a:lnTo>
                  <a:lnTo>
                    <a:pt x="762115" y="104375"/>
                  </a:lnTo>
                  <a:lnTo>
                    <a:pt x="720475" y="123426"/>
                  </a:lnTo>
                  <a:lnTo>
                    <a:pt x="679658" y="143927"/>
                  </a:lnTo>
                  <a:lnTo>
                    <a:pt x="639696" y="165847"/>
                  </a:lnTo>
                  <a:lnTo>
                    <a:pt x="600621" y="189152"/>
                  </a:lnTo>
                  <a:lnTo>
                    <a:pt x="562467" y="213809"/>
                  </a:lnTo>
                  <a:lnTo>
                    <a:pt x="525266" y="239785"/>
                  </a:lnTo>
                  <a:lnTo>
                    <a:pt x="489051" y="267048"/>
                  </a:lnTo>
                  <a:lnTo>
                    <a:pt x="453855" y="295565"/>
                  </a:lnTo>
                  <a:lnTo>
                    <a:pt x="419711" y="325302"/>
                  </a:lnTo>
                  <a:lnTo>
                    <a:pt x="386651" y="356228"/>
                  </a:lnTo>
                  <a:lnTo>
                    <a:pt x="354708" y="388308"/>
                  </a:lnTo>
                  <a:lnTo>
                    <a:pt x="323915" y="421510"/>
                  </a:lnTo>
                  <a:lnTo>
                    <a:pt x="294305" y="455801"/>
                  </a:lnTo>
                  <a:lnTo>
                    <a:pt x="265910" y="491149"/>
                  </a:lnTo>
                  <a:lnTo>
                    <a:pt x="238764" y="527520"/>
                  </a:lnTo>
                  <a:lnTo>
                    <a:pt x="212898" y="564881"/>
                  </a:lnTo>
                  <a:lnTo>
                    <a:pt x="188346" y="603199"/>
                  </a:lnTo>
                  <a:lnTo>
                    <a:pt x="165141" y="642443"/>
                  </a:lnTo>
                  <a:lnTo>
                    <a:pt x="143315" y="682578"/>
                  </a:lnTo>
                  <a:lnTo>
                    <a:pt x="122901" y="723572"/>
                  </a:lnTo>
                  <a:lnTo>
                    <a:pt x="103931" y="765391"/>
                  </a:lnTo>
                  <a:lnTo>
                    <a:pt x="86440" y="808004"/>
                  </a:lnTo>
                  <a:lnTo>
                    <a:pt x="70458" y="851377"/>
                  </a:lnTo>
                  <a:lnTo>
                    <a:pt x="56020" y="895477"/>
                  </a:lnTo>
                  <a:lnTo>
                    <a:pt x="43158" y="940271"/>
                  </a:lnTo>
                  <a:lnTo>
                    <a:pt x="31904" y="985727"/>
                  </a:lnTo>
                  <a:lnTo>
                    <a:pt x="22292" y="1031811"/>
                  </a:lnTo>
                  <a:lnTo>
                    <a:pt x="14354" y="1078491"/>
                  </a:lnTo>
                  <a:lnTo>
                    <a:pt x="8123" y="1125733"/>
                  </a:lnTo>
                  <a:lnTo>
                    <a:pt x="3632" y="1173505"/>
                  </a:lnTo>
                  <a:lnTo>
                    <a:pt x="913" y="1221774"/>
                  </a:lnTo>
                  <a:lnTo>
                    <a:pt x="0" y="1270508"/>
                  </a:lnTo>
                  <a:lnTo>
                    <a:pt x="913" y="1319241"/>
                  </a:lnTo>
                  <a:lnTo>
                    <a:pt x="3632" y="1367510"/>
                  </a:lnTo>
                  <a:lnTo>
                    <a:pt x="8123" y="1415282"/>
                  </a:lnTo>
                  <a:lnTo>
                    <a:pt x="14354" y="1462524"/>
                  </a:lnTo>
                  <a:lnTo>
                    <a:pt x="22292" y="1509204"/>
                  </a:lnTo>
                  <a:lnTo>
                    <a:pt x="31904" y="1555288"/>
                  </a:lnTo>
                  <a:lnTo>
                    <a:pt x="43158" y="1600744"/>
                  </a:lnTo>
                  <a:lnTo>
                    <a:pt x="56020" y="1645538"/>
                  </a:lnTo>
                  <a:lnTo>
                    <a:pt x="70458" y="1689638"/>
                  </a:lnTo>
                  <a:lnTo>
                    <a:pt x="86440" y="1733011"/>
                  </a:lnTo>
                  <a:lnTo>
                    <a:pt x="103931" y="1775624"/>
                  </a:lnTo>
                  <a:lnTo>
                    <a:pt x="122901" y="1817443"/>
                  </a:lnTo>
                  <a:lnTo>
                    <a:pt x="143315" y="1858437"/>
                  </a:lnTo>
                  <a:lnTo>
                    <a:pt x="165141" y="1898572"/>
                  </a:lnTo>
                  <a:lnTo>
                    <a:pt x="188346" y="1937816"/>
                  </a:lnTo>
                  <a:lnTo>
                    <a:pt x="212898" y="1976134"/>
                  </a:lnTo>
                  <a:lnTo>
                    <a:pt x="238764" y="2013495"/>
                  </a:lnTo>
                  <a:lnTo>
                    <a:pt x="265910" y="2049866"/>
                  </a:lnTo>
                  <a:lnTo>
                    <a:pt x="294305" y="2085214"/>
                  </a:lnTo>
                  <a:lnTo>
                    <a:pt x="323915" y="2119505"/>
                  </a:lnTo>
                  <a:lnTo>
                    <a:pt x="354708" y="2152707"/>
                  </a:lnTo>
                  <a:lnTo>
                    <a:pt x="386651" y="2184787"/>
                  </a:lnTo>
                  <a:lnTo>
                    <a:pt x="419711" y="2215713"/>
                  </a:lnTo>
                  <a:lnTo>
                    <a:pt x="453855" y="2245450"/>
                  </a:lnTo>
                  <a:lnTo>
                    <a:pt x="489051" y="2273967"/>
                  </a:lnTo>
                  <a:lnTo>
                    <a:pt x="525266" y="2301230"/>
                  </a:lnTo>
                  <a:lnTo>
                    <a:pt x="562467" y="2327206"/>
                  </a:lnTo>
                  <a:lnTo>
                    <a:pt x="600621" y="2351863"/>
                  </a:lnTo>
                  <a:lnTo>
                    <a:pt x="639696" y="2375168"/>
                  </a:lnTo>
                  <a:lnTo>
                    <a:pt x="679658" y="2397088"/>
                  </a:lnTo>
                  <a:lnTo>
                    <a:pt x="720475" y="2417589"/>
                  </a:lnTo>
                  <a:lnTo>
                    <a:pt x="762115" y="2436640"/>
                  </a:lnTo>
                  <a:lnTo>
                    <a:pt x="804544" y="2454206"/>
                  </a:lnTo>
                  <a:lnTo>
                    <a:pt x="847730" y="2470256"/>
                  </a:lnTo>
                  <a:lnTo>
                    <a:pt x="891640" y="2484756"/>
                  </a:lnTo>
                  <a:lnTo>
                    <a:pt x="936241" y="2497673"/>
                  </a:lnTo>
                  <a:lnTo>
                    <a:pt x="981500" y="2508974"/>
                  </a:lnTo>
                  <a:lnTo>
                    <a:pt x="1027385" y="2518628"/>
                  </a:lnTo>
                  <a:lnTo>
                    <a:pt x="1073862" y="2526600"/>
                  </a:lnTo>
                  <a:lnTo>
                    <a:pt x="1120900" y="2532857"/>
                  </a:lnTo>
                  <a:lnTo>
                    <a:pt x="1168465" y="2537368"/>
                  </a:lnTo>
                  <a:lnTo>
                    <a:pt x="1216525" y="2540098"/>
                  </a:lnTo>
                  <a:lnTo>
                    <a:pt x="1265047" y="2541016"/>
                  </a:lnTo>
                  <a:lnTo>
                    <a:pt x="1313577" y="2540098"/>
                  </a:lnTo>
                  <a:lnTo>
                    <a:pt x="1361645" y="2537368"/>
                  </a:lnTo>
                  <a:lnTo>
                    <a:pt x="1409218" y="2532857"/>
                  </a:lnTo>
                  <a:lnTo>
                    <a:pt x="1456263" y="2526600"/>
                  </a:lnTo>
                  <a:lnTo>
                    <a:pt x="1502748" y="2518628"/>
                  </a:lnTo>
                  <a:lnTo>
                    <a:pt x="1548639" y="2508974"/>
                  </a:lnTo>
                  <a:lnTo>
                    <a:pt x="1593905" y="2497673"/>
                  </a:lnTo>
                  <a:lnTo>
                    <a:pt x="1638512" y="2484756"/>
                  </a:lnTo>
                  <a:lnTo>
                    <a:pt x="1682427" y="2470256"/>
                  </a:lnTo>
                  <a:lnTo>
                    <a:pt x="1725618" y="2454206"/>
                  </a:lnTo>
                  <a:lnTo>
                    <a:pt x="1768053" y="2436640"/>
                  </a:lnTo>
                  <a:lnTo>
                    <a:pt x="1809697" y="2417589"/>
                  </a:lnTo>
                  <a:lnTo>
                    <a:pt x="1850519" y="2397088"/>
                  </a:lnTo>
                  <a:lnTo>
                    <a:pt x="1890485" y="2375168"/>
                  </a:lnTo>
                  <a:lnTo>
                    <a:pt x="1929564" y="2351863"/>
                  </a:lnTo>
                  <a:lnTo>
                    <a:pt x="1967722" y="2327206"/>
                  </a:lnTo>
                  <a:lnTo>
                    <a:pt x="2004926" y="2301230"/>
                  </a:lnTo>
                  <a:lnTo>
                    <a:pt x="2041144" y="2273967"/>
                  </a:lnTo>
                  <a:lnTo>
                    <a:pt x="2076343" y="2245450"/>
                  </a:lnTo>
                  <a:lnTo>
                    <a:pt x="2110490" y="2215713"/>
                  </a:lnTo>
                  <a:lnTo>
                    <a:pt x="2143552" y="2184787"/>
                  </a:lnTo>
                  <a:lnTo>
                    <a:pt x="2175497" y="2152707"/>
                  </a:lnTo>
                  <a:lnTo>
                    <a:pt x="2206292" y="2119505"/>
                  </a:lnTo>
                  <a:lnTo>
                    <a:pt x="2235904" y="2085214"/>
                  </a:lnTo>
                  <a:lnTo>
                    <a:pt x="2264301" y="2049866"/>
                  </a:lnTo>
                  <a:lnTo>
                    <a:pt x="2291449" y="2013495"/>
                  </a:lnTo>
                  <a:lnTo>
                    <a:pt x="2317316" y="1976134"/>
                  </a:lnTo>
                  <a:lnTo>
                    <a:pt x="2341869" y="1937816"/>
                  </a:lnTo>
                  <a:lnTo>
                    <a:pt x="2365075" y="1898572"/>
                  </a:lnTo>
                  <a:lnTo>
                    <a:pt x="2386902" y="1858437"/>
                  </a:lnTo>
                  <a:lnTo>
                    <a:pt x="2407317" y="1817443"/>
                  </a:lnTo>
                  <a:lnTo>
                    <a:pt x="2426286" y="1775624"/>
                  </a:lnTo>
                  <a:lnTo>
                    <a:pt x="2443779" y="1733011"/>
                  </a:lnTo>
                  <a:lnTo>
                    <a:pt x="2459760" y="1689638"/>
                  </a:lnTo>
                  <a:lnTo>
                    <a:pt x="2474199" y="1645538"/>
                  </a:lnTo>
                  <a:lnTo>
                    <a:pt x="2487061" y="1600744"/>
                  </a:lnTo>
                  <a:lnTo>
                    <a:pt x="2498315" y="1555288"/>
                  </a:lnTo>
                  <a:lnTo>
                    <a:pt x="2507928" y="1509204"/>
                  </a:lnTo>
                  <a:lnTo>
                    <a:pt x="2515866" y="1462524"/>
                  </a:lnTo>
                  <a:lnTo>
                    <a:pt x="2522097" y="1415282"/>
                  </a:lnTo>
                  <a:lnTo>
                    <a:pt x="2526588" y="1367510"/>
                  </a:lnTo>
                  <a:lnTo>
                    <a:pt x="2529307" y="1319241"/>
                  </a:lnTo>
                  <a:lnTo>
                    <a:pt x="2530221" y="1270508"/>
                  </a:lnTo>
                  <a:lnTo>
                    <a:pt x="2529307" y="1221774"/>
                  </a:lnTo>
                  <a:lnTo>
                    <a:pt x="2526588" y="1173505"/>
                  </a:lnTo>
                  <a:lnTo>
                    <a:pt x="2522097" y="1125733"/>
                  </a:lnTo>
                  <a:lnTo>
                    <a:pt x="2515866" y="1078491"/>
                  </a:lnTo>
                  <a:lnTo>
                    <a:pt x="2507928" y="1031811"/>
                  </a:lnTo>
                  <a:lnTo>
                    <a:pt x="2498315" y="985727"/>
                  </a:lnTo>
                  <a:lnTo>
                    <a:pt x="2487061" y="940271"/>
                  </a:lnTo>
                  <a:lnTo>
                    <a:pt x="2474199" y="895477"/>
                  </a:lnTo>
                  <a:lnTo>
                    <a:pt x="2459760" y="851377"/>
                  </a:lnTo>
                  <a:lnTo>
                    <a:pt x="2443779" y="808004"/>
                  </a:lnTo>
                  <a:lnTo>
                    <a:pt x="2426286" y="765391"/>
                  </a:lnTo>
                  <a:lnTo>
                    <a:pt x="2407317" y="723572"/>
                  </a:lnTo>
                  <a:lnTo>
                    <a:pt x="2386902" y="682578"/>
                  </a:lnTo>
                  <a:lnTo>
                    <a:pt x="2365075" y="642443"/>
                  </a:lnTo>
                  <a:lnTo>
                    <a:pt x="2341869" y="603199"/>
                  </a:lnTo>
                  <a:lnTo>
                    <a:pt x="2317316" y="564881"/>
                  </a:lnTo>
                  <a:lnTo>
                    <a:pt x="2291449" y="527520"/>
                  </a:lnTo>
                  <a:lnTo>
                    <a:pt x="2264301" y="491149"/>
                  </a:lnTo>
                  <a:lnTo>
                    <a:pt x="2235904" y="455801"/>
                  </a:lnTo>
                  <a:lnTo>
                    <a:pt x="2206292" y="421510"/>
                  </a:lnTo>
                  <a:lnTo>
                    <a:pt x="2175497" y="388308"/>
                  </a:lnTo>
                  <a:lnTo>
                    <a:pt x="2143552" y="356228"/>
                  </a:lnTo>
                  <a:lnTo>
                    <a:pt x="2110490" y="325302"/>
                  </a:lnTo>
                  <a:lnTo>
                    <a:pt x="2076343" y="295565"/>
                  </a:lnTo>
                  <a:lnTo>
                    <a:pt x="2041144" y="267048"/>
                  </a:lnTo>
                  <a:lnTo>
                    <a:pt x="2004926" y="239785"/>
                  </a:lnTo>
                  <a:lnTo>
                    <a:pt x="1967722" y="213809"/>
                  </a:lnTo>
                  <a:lnTo>
                    <a:pt x="1929564" y="189152"/>
                  </a:lnTo>
                  <a:lnTo>
                    <a:pt x="1890485" y="165847"/>
                  </a:lnTo>
                  <a:lnTo>
                    <a:pt x="1850519" y="143927"/>
                  </a:lnTo>
                  <a:lnTo>
                    <a:pt x="1809697" y="123426"/>
                  </a:lnTo>
                  <a:lnTo>
                    <a:pt x="1768053" y="104375"/>
                  </a:lnTo>
                  <a:lnTo>
                    <a:pt x="1725618" y="86809"/>
                  </a:lnTo>
                  <a:lnTo>
                    <a:pt x="1682427" y="70759"/>
                  </a:lnTo>
                  <a:lnTo>
                    <a:pt x="1638512" y="56259"/>
                  </a:lnTo>
                  <a:lnTo>
                    <a:pt x="1593905" y="43342"/>
                  </a:lnTo>
                  <a:lnTo>
                    <a:pt x="1548639" y="32041"/>
                  </a:lnTo>
                  <a:lnTo>
                    <a:pt x="1502748" y="22387"/>
                  </a:lnTo>
                  <a:lnTo>
                    <a:pt x="1456263" y="14415"/>
                  </a:lnTo>
                  <a:lnTo>
                    <a:pt x="1409218" y="8158"/>
                  </a:lnTo>
                  <a:lnTo>
                    <a:pt x="1361645" y="3647"/>
                  </a:lnTo>
                  <a:lnTo>
                    <a:pt x="1313577" y="917"/>
                  </a:lnTo>
                  <a:lnTo>
                    <a:pt x="1265047" y="0"/>
                  </a:lnTo>
                  <a:close/>
                </a:path>
              </a:pathLst>
            </a:custGeom>
            <a:solidFill>
              <a:srgbClr val="447393"/>
            </a:solidFill>
            <a:ln>
              <a:solidFill>
                <a:srgbClr val="447393"/>
              </a:solidFill>
            </a:ln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22" name="object 7">
              <a:extLst>
                <a:ext uri="{FF2B5EF4-FFF2-40B4-BE49-F238E27FC236}">
                  <a16:creationId xmlns:a16="http://schemas.microsoft.com/office/drawing/2014/main" id="{E28F6148-BB81-DEB3-5F82-5236D981D4BA}"/>
                </a:ext>
              </a:extLst>
            </p:cNvPr>
            <p:cNvSpPr txBox="1"/>
            <p:nvPr/>
          </p:nvSpPr>
          <p:spPr>
            <a:xfrm>
              <a:off x="8226138" y="3253164"/>
              <a:ext cx="2129155" cy="2012730"/>
            </a:xfrm>
            <a:prstGeom prst="rect">
              <a:avLst/>
            </a:prstGeom>
          </p:spPr>
          <p:txBody>
            <a:bodyPr vert="horz" wrap="square" lIns="0" tIns="17145" rIns="0" bIns="0" rtlCol="0" anchor="t">
              <a:spAutoFit/>
            </a:bodyPr>
            <a:lstStyle/>
            <a:p>
              <a:pPr algn="ctr">
                <a:spcBef>
                  <a:spcPts val="135"/>
                </a:spcBef>
              </a:pPr>
              <a:r>
                <a:rPr lang="en-US" sz="2000" spc="-10" dirty="0">
                  <a:solidFill>
                    <a:srgbClr val="FFFFFF"/>
                  </a:solidFill>
                  <a:latin typeface="Arial Black"/>
                </a:rPr>
                <a:t>86,728</a:t>
              </a:r>
            </a:p>
            <a:p>
              <a:pPr marL="1270" algn="ctr">
                <a:lnSpc>
                  <a:spcPct val="100000"/>
                </a:lnSpc>
                <a:spcBef>
                  <a:spcPts val="75"/>
                </a:spcBef>
              </a:pPr>
              <a:r>
                <a:rPr sz="1100" spc="-10" dirty="0">
                  <a:solidFill>
                    <a:srgbClr val="FFFFFF"/>
                  </a:solidFill>
                  <a:latin typeface="Arial Black"/>
                  <a:cs typeface="Arial Black"/>
                </a:rPr>
                <a:t>Sends</a:t>
              </a:r>
              <a:endParaRPr sz="1100" dirty="0">
                <a:latin typeface="Arial Black"/>
                <a:cs typeface="Arial Black"/>
              </a:endParaRPr>
            </a:p>
            <a:p>
              <a:pPr marL="635" algn="ctr">
                <a:spcBef>
                  <a:spcPts val="1405"/>
                </a:spcBef>
              </a:pPr>
              <a:r>
                <a:rPr lang="en-US" sz="2000" spc="-95" dirty="0">
                  <a:solidFill>
                    <a:srgbClr val="FFFFFF"/>
                  </a:solidFill>
                  <a:latin typeface="Arial Black"/>
                  <a:cs typeface="Arial Black"/>
                </a:rPr>
                <a:t>55,502</a:t>
              </a:r>
            </a:p>
            <a:p>
              <a:pPr marL="635" algn="ctr">
                <a:spcBef>
                  <a:spcPts val="1405"/>
                </a:spcBef>
              </a:pPr>
              <a:r>
                <a:rPr sz="1100" spc="-10" dirty="0">
                  <a:solidFill>
                    <a:srgbClr val="FFFFFF"/>
                  </a:solidFill>
                  <a:latin typeface="Arial Black"/>
                  <a:cs typeface="Arial Black"/>
                </a:rPr>
                <a:t>Opens</a:t>
              </a:r>
              <a:endParaRPr sz="1100" dirty="0">
                <a:latin typeface="Arial Black"/>
                <a:cs typeface="Arial Black"/>
              </a:endParaRPr>
            </a:p>
            <a:p>
              <a:pPr algn="ctr">
                <a:lnSpc>
                  <a:spcPct val="100000"/>
                </a:lnSpc>
                <a:spcBef>
                  <a:spcPts val="1390"/>
                </a:spcBef>
              </a:pPr>
              <a:r>
                <a:rPr lang="en-US" sz="2000" spc="-25" dirty="0">
                  <a:solidFill>
                    <a:srgbClr val="FFFFFF"/>
                  </a:solidFill>
                  <a:latin typeface="Arial Black"/>
                  <a:cs typeface="Arial Black"/>
                </a:rPr>
                <a:t>51</a:t>
              </a:r>
            </a:p>
            <a:p>
              <a:pPr algn="ctr">
                <a:lnSpc>
                  <a:spcPct val="100000"/>
                </a:lnSpc>
                <a:spcBef>
                  <a:spcPts val="85"/>
                </a:spcBef>
              </a:pPr>
              <a:r>
                <a:rPr sz="1100" spc="-25" dirty="0">
                  <a:solidFill>
                    <a:srgbClr val="FFFFFF"/>
                  </a:solidFill>
                  <a:latin typeface="Arial Black"/>
                  <a:cs typeface="Arial Black"/>
                </a:rPr>
                <a:t>Clicks</a:t>
              </a:r>
              <a:endParaRPr sz="1100" dirty="0">
                <a:latin typeface="Arial Black"/>
                <a:cs typeface="Arial Black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23293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2163</TotalTime>
  <Words>32</Words>
  <Application>Microsoft Office PowerPoint</Application>
  <PresentationFormat>Widescreen</PresentationFormat>
  <Paragraphs>26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2" baseType="lpstr">
      <vt:lpstr>Aptos</vt:lpstr>
      <vt:lpstr>Aptos Display</vt:lpstr>
      <vt:lpstr>Aptos Narrow</vt:lpstr>
      <vt:lpstr>Arial</vt:lpstr>
      <vt:lpstr>Arial Black</vt:lpstr>
      <vt:lpstr>Helvetica Neue</vt:lpstr>
      <vt:lpstr>Poppins</vt:lpstr>
      <vt:lpstr>Poppins Bold</vt:lpstr>
      <vt:lpstr>Times New Roman</vt:lpstr>
      <vt:lpstr>Office Theme</vt:lpstr>
      <vt:lpstr>PowerPoint Presentation</vt:lpstr>
      <vt:lpstr>DMV Daily Promotion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Weiss, Danny</dc:creator>
  <cp:lastModifiedBy>Doischen, Michelle</cp:lastModifiedBy>
  <cp:revision>226</cp:revision>
  <cp:lastPrinted>2025-12-13T07:53:52Z</cp:lastPrinted>
  <dcterms:created xsi:type="dcterms:W3CDTF">2025-02-28T17:37:08Z</dcterms:created>
  <dcterms:modified xsi:type="dcterms:W3CDTF">2026-07-28T20:05:41Z</dcterms:modified>
</cp:coreProperties>
</file>